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9" r:id="rId3"/>
    <p:sldId id="257" r:id="rId4"/>
    <p:sldId id="258" r:id="rId5"/>
    <p:sldId id="283" r:id="rId6"/>
    <p:sldId id="284" r:id="rId7"/>
    <p:sldId id="272" r:id="rId8"/>
    <p:sldId id="274" r:id="rId9"/>
    <p:sldId id="273" r:id="rId10"/>
    <p:sldId id="278" r:id="rId11"/>
    <p:sldId id="282" r:id="rId12"/>
    <p:sldId id="266" r:id="rId13"/>
    <p:sldId id="265" r:id="rId14"/>
    <p:sldId id="267" r:id="rId15"/>
    <p:sldId id="268" r:id="rId16"/>
    <p:sldId id="275" r:id="rId17"/>
    <p:sldId id="269" r:id="rId18"/>
    <p:sldId id="261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A8450-CA2E-49EA-AA53-64807EBB9348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E39C4-5AA8-4C01-ADEF-7BE692F0B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961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E39C4-5AA8-4C01-ADEF-7BE692F0B2D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818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8095-7A13-4A8F-846E-44039FA926F6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CEB2-D458-40A8-AD6B-DB4BB0EFA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64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8095-7A13-4A8F-846E-44039FA926F6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CEB2-D458-40A8-AD6B-DB4BB0EFA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285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8095-7A13-4A8F-846E-44039FA926F6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CEB2-D458-40A8-AD6B-DB4BB0EFA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870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8095-7A13-4A8F-846E-44039FA926F6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CEB2-D458-40A8-AD6B-DB4BB0EFA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859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8095-7A13-4A8F-846E-44039FA926F6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CEB2-D458-40A8-AD6B-DB4BB0EFA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65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8095-7A13-4A8F-846E-44039FA926F6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CEB2-D458-40A8-AD6B-DB4BB0EFA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742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8095-7A13-4A8F-846E-44039FA926F6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CEB2-D458-40A8-AD6B-DB4BB0EFA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110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8095-7A13-4A8F-846E-44039FA926F6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CEB2-D458-40A8-AD6B-DB4BB0EFA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573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8095-7A13-4A8F-846E-44039FA926F6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CEB2-D458-40A8-AD6B-DB4BB0EFA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798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8095-7A13-4A8F-846E-44039FA926F6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CEB2-D458-40A8-AD6B-DB4BB0EFA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270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8095-7A13-4A8F-846E-44039FA926F6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CEB2-D458-40A8-AD6B-DB4BB0EFA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341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18095-7A13-4A8F-846E-44039FA926F6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6CEB2-D458-40A8-AD6B-DB4BB0EFA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42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7tBS9NyFV08" TargetMode="Externa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eachersnotebook.com/product/thetechiechick/famous-americans-chatterpix-project" TargetMode="External"/><Relationship Id="rId3" Type="http://schemas.openxmlformats.org/officeDocument/2006/relationships/hyperlink" Target="https://youtu.be/bSaSq9XMIx8" TargetMode="External"/><Relationship Id="rId7" Type="http://schemas.openxmlformats.org/officeDocument/2006/relationships/hyperlink" Target="https://youtu.be/bu6Upmh_Hno" TargetMode="Externa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_Iom-DiDIc8" TargetMode="External"/><Relationship Id="rId6" Type="http://schemas.openxmlformats.org/officeDocument/2006/relationships/hyperlink" Target="https://youtu.be/8uCsnQcW_CM" TargetMode="External"/><Relationship Id="rId11" Type="http://schemas.openxmlformats.org/officeDocument/2006/relationships/image" Target="../media/image7.png"/><Relationship Id="rId5" Type="http://schemas.openxmlformats.org/officeDocument/2006/relationships/hyperlink" Target="https://www.youtube.com/watch?v=M_NaVNF1fn4" TargetMode="External"/><Relationship Id="rId10" Type="http://schemas.openxmlformats.org/officeDocument/2006/relationships/hyperlink" Target="http://www.zigzagstech.com/2014/02/chatterpix-kids-imovie-mash-up.html" TargetMode="External"/><Relationship Id="rId4" Type="http://schemas.openxmlformats.org/officeDocument/2006/relationships/hyperlink" Target="https://youtu.be/850BHEu-n3Q" TargetMode="External"/><Relationship Id="rId9" Type="http://schemas.openxmlformats.org/officeDocument/2006/relationships/hyperlink" Target="https://www.youtube.com/watch?v=z4j5IoxKGoY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venet.com/webtools/guestbook/" TargetMode="External"/><Relationship Id="rId2" Type="http://schemas.openxmlformats.org/officeDocument/2006/relationships/hyperlink" Target="https://padlet.com/auth/signup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UuzciL8qCYM" TargetMode="External"/><Relationship Id="rId5" Type="http://schemas.openxmlformats.org/officeDocument/2006/relationships/image" Target="../media/image10.png"/><Relationship Id="rId4" Type="http://schemas.openxmlformats.org/officeDocument/2006/relationships/hyperlink" Target="http://ctreichler.wikispaces.com/Padlet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presentation/d/102ajRlZ0bDby07MhC79NdxyTSMLHXuT-bZNJ4fpsYHw/edit?pli=1#slide=id.i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itchthattextbook.com/2014/11/03/20-useful-ways-to-use-padlet-in-class-now/" TargetMode="External"/><Relationship Id="rId4" Type="http://schemas.openxmlformats.org/officeDocument/2006/relationships/hyperlink" Target="http://classroom21.ncdpi.wikispaces.net/Padlet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support.eschoolview.com/customer/portal/articles/1882165-script-window-component-tutorial-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imaginationsoup.net/2014/04/download-sylvanplay-app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72" y="312738"/>
            <a:ext cx="7807628" cy="6086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7818" y="1874957"/>
            <a:ext cx="7772400" cy="1470025"/>
          </a:xfrm>
        </p:spPr>
        <p:txBody>
          <a:bodyPr/>
          <a:lstStyle/>
          <a:p>
            <a:r>
              <a:rPr lang="en-US" dirty="0" smtClean="0"/>
              <a:t>iPad </a:t>
            </a:r>
            <a:r>
              <a:rPr lang="en-US" dirty="0" err="1" smtClean="0"/>
              <a:t>Appy</a:t>
            </a:r>
            <a:r>
              <a:rPr lang="en-US" dirty="0" smtClean="0"/>
              <a:t> Hour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276600"/>
            <a:ext cx="6400800" cy="1752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Session 2</a:t>
            </a:r>
          </a:p>
          <a:p>
            <a:r>
              <a:rPr lang="en-US" sz="2400" dirty="0" smtClean="0"/>
              <a:t>With Bob and Lori</a:t>
            </a:r>
            <a:endParaRPr lang="en-US" sz="2400" dirty="0"/>
          </a:p>
        </p:txBody>
      </p:sp>
      <p:sp>
        <p:nvSpPr>
          <p:cNvPr id="4" name="AutoShape 4" descr="Image result for ipad in scho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Image result for ipad in school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62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Talking Pictures App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err="1" smtClean="0"/>
              <a:t>ChatterPix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971800"/>
            <a:ext cx="32766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7tBS9NyFV08"/>
          <p:cNvPicPr>
            <a:picLocks noGrp="1" noRot="1" noChangeAspect="1"/>
          </p:cNvPicPr>
          <p:nvPr>
            <p:ph sz="quarter" idx="4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724400" y="3962400"/>
            <a:ext cx="4075113" cy="2292251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4645025" y="1524000"/>
            <a:ext cx="4041775" cy="2438400"/>
          </a:xfrm>
        </p:spPr>
        <p:txBody>
          <a:bodyPr>
            <a:normAutofit fontScale="5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b="0" dirty="0" smtClean="0"/>
              <a:t>Snap </a:t>
            </a:r>
            <a:r>
              <a:rPr lang="en-US" sz="2500" b="0" dirty="0"/>
              <a:t>picture with your iPad or import a picture from your iPad’s camera roll. </a:t>
            </a:r>
            <a:endParaRPr lang="en-US" sz="25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b="0" dirty="0"/>
              <a:t>D</a:t>
            </a:r>
            <a:r>
              <a:rPr lang="en-US" sz="2500" b="0" dirty="0" smtClean="0"/>
              <a:t>raw </a:t>
            </a:r>
            <a:r>
              <a:rPr lang="en-US" sz="2500" b="0" dirty="0"/>
              <a:t>in a </a:t>
            </a:r>
            <a:r>
              <a:rPr lang="en-US" sz="2500" b="0" dirty="0" smtClean="0"/>
              <a:t>mouth </a:t>
            </a:r>
            <a:r>
              <a:rPr lang="en-US" sz="2500" b="0" dirty="0"/>
              <a:t>and tap the record button to make your picture talk. Your recording can be up to thirty seconds in length. </a:t>
            </a:r>
            <a:endParaRPr lang="en-US" sz="25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b="0" dirty="0" smtClean="0"/>
              <a:t>Before </a:t>
            </a:r>
            <a:r>
              <a:rPr lang="en-US" sz="2500" b="0" dirty="0"/>
              <a:t>publishing your talking picture you can add fun stickers, text, and frames to your picture. </a:t>
            </a:r>
            <a:endParaRPr lang="en-US" sz="25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b="0" dirty="0" smtClean="0"/>
              <a:t>Finished </a:t>
            </a:r>
            <a:r>
              <a:rPr lang="en-US" sz="2500" b="0" dirty="0"/>
              <a:t>Chatter Pix projects are saved to your camera roll and from there you can export it to a number of services including YouTube.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78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Chatterpix</a:t>
            </a:r>
            <a:r>
              <a:rPr lang="en-US" dirty="0" smtClean="0"/>
              <a:t> cont’d.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Tutorial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BASIC:</a:t>
            </a:r>
            <a:endParaRPr lang="en-US" dirty="0" smtClean="0">
              <a:hlinkClick r:id="rId3"/>
            </a:endParaRPr>
          </a:p>
          <a:p>
            <a:pPr lvl="1"/>
            <a:r>
              <a:rPr lang="en-US" dirty="0" smtClean="0">
                <a:hlinkClick r:id="rId3"/>
              </a:rPr>
              <a:t>John Adams Coin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Sea Animal Facts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5"/>
              </a:rPr>
              <a:t>Rectangle</a:t>
            </a:r>
            <a:endParaRPr lang="en-US" dirty="0" smtClean="0"/>
          </a:p>
          <a:p>
            <a:pPr lvl="1"/>
            <a:r>
              <a:rPr lang="en-US" dirty="0" smtClean="0">
                <a:hlinkClick r:id="rId6"/>
              </a:rPr>
              <a:t>Book Response</a:t>
            </a:r>
            <a:endParaRPr lang="en-US" dirty="0" smtClean="0"/>
          </a:p>
          <a:p>
            <a:pPr lvl="1"/>
            <a:r>
              <a:rPr lang="en-US" dirty="0" smtClean="0">
                <a:hlinkClick r:id="rId7"/>
              </a:rPr>
              <a:t>Thanksgiving Jokes</a:t>
            </a:r>
            <a:endParaRPr lang="en-US" dirty="0" smtClean="0"/>
          </a:p>
          <a:p>
            <a:pPr lvl="1"/>
            <a:r>
              <a:rPr lang="en-US" dirty="0" smtClean="0">
                <a:hlinkClick r:id="rId8"/>
              </a:rPr>
              <a:t>Famous Americans Project</a:t>
            </a:r>
            <a:endParaRPr lang="en-US" dirty="0" smtClean="0"/>
          </a:p>
          <a:p>
            <a:pPr lvl="1"/>
            <a:r>
              <a:rPr lang="en-US" dirty="0" smtClean="0">
                <a:hlinkClick r:id="rId9"/>
              </a:rPr>
              <a:t>Amendment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ADVANCED:</a:t>
            </a:r>
            <a:endParaRPr lang="en-US" dirty="0"/>
          </a:p>
          <a:p>
            <a:pPr lvl="1"/>
            <a:r>
              <a:rPr lang="en-US" dirty="0" smtClean="0">
                <a:hlinkClick r:id="rId10"/>
              </a:rPr>
              <a:t>Try App Stacking or App Mashing </a:t>
            </a:r>
            <a:r>
              <a:rPr lang="en-US" dirty="0" smtClean="0"/>
              <a:t>using Doodle Buddy, </a:t>
            </a:r>
            <a:r>
              <a:rPr lang="en-US" dirty="0" err="1" smtClean="0"/>
              <a:t>ChatterPix</a:t>
            </a:r>
            <a:r>
              <a:rPr lang="en-US" dirty="0" smtClean="0"/>
              <a:t>, and iMovie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_Iom-DiDIc8"/>
          <p:cNvPicPr>
            <a:picLocks noGrp="1" noRot="1" noChangeAspect="1"/>
          </p:cNvPicPr>
          <p:nvPr>
            <p:ph sz="half" idx="2"/>
            <a:videoFile r:link="rId1"/>
          </p:nvPr>
        </p:nvPicPr>
        <p:blipFill>
          <a:blip r:embed="rId11"/>
          <a:stretch>
            <a:fillRect/>
          </a:stretch>
        </p:blipFill>
        <p:spPr>
          <a:xfrm>
            <a:off x="609600" y="2895600"/>
            <a:ext cx="3810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7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Get Students to Interact with your Website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4040188" cy="903287"/>
          </a:xfrm>
        </p:spPr>
        <p:txBody>
          <a:bodyPr>
            <a:normAutofit fontScale="92500"/>
          </a:bodyPr>
          <a:lstStyle/>
          <a:p>
            <a:pPr algn="ctr"/>
            <a:r>
              <a:rPr lang="en-US" dirty="0">
                <a:hlinkClick r:id="rId2"/>
              </a:rPr>
              <a:t>Sign up for </a:t>
            </a:r>
            <a:r>
              <a:rPr lang="en-US" dirty="0" err="1">
                <a:hlinkClick r:id="rId2"/>
              </a:rPr>
              <a:t>Padlet</a:t>
            </a:r>
            <a:r>
              <a:rPr lang="en-US" dirty="0"/>
              <a:t> </a:t>
            </a:r>
          </a:p>
          <a:p>
            <a:pPr algn="ctr"/>
            <a:r>
              <a:rPr lang="en-US" b="0" dirty="0"/>
              <a:t>(*formerly known as </a:t>
            </a:r>
            <a:r>
              <a:rPr lang="en-US" b="0" dirty="0" err="1"/>
              <a:t>Wallwisher</a:t>
            </a:r>
            <a:r>
              <a:rPr lang="en-US" b="0" dirty="0"/>
              <a:t>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>
                <a:hlinkClick r:id="rId3"/>
              </a:rPr>
              <a:t>Sign up for </a:t>
            </a:r>
            <a:r>
              <a:rPr lang="en-US" dirty="0" err="1">
                <a:hlinkClick r:id="rId3"/>
              </a:rPr>
              <a:t>Bravenet</a:t>
            </a:r>
            <a:endParaRPr lang="en-US" dirty="0"/>
          </a:p>
        </p:txBody>
      </p:sp>
      <p:pic>
        <p:nvPicPr>
          <p:cNvPr id="7" name="Picture 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0200" y="3505200"/>
            <a:ext cx="2816225" cy="2112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05731" y="3078956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661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Padlet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How-To Video:</a:t>
            </a:r>
            <a:endParaRPr lang="en-US" dirty="0"/>
          </a:p>
        </p:txBody>
      </p:sp>
      <p:pic>
        <p:nvPicPr>
          <p:cNvPr id="12" name="UuzciL8qCYM"/>
          <p:cNvPicPr>
            <a:picLocks noGrp="1" noRot="1" noChangeAspect="1"/>
          </p:cNvPicPr>
          <p:nvPr>
            <p:ph sz="half" idx="2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57200" y="2819400"/>
            <a:ext cx="3886200" cy="2407512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Key features and much more:</a:t>
            </a:r>
            <a:endParaRPr lang="en-US" dirty="0"/>
          </a:p>
        </p:txBody>
      </p:sp>
      <p:pic>
        <p:nvPicPr>
          <p:cNvPr id="3074" name="Picture 2">
            <a:hlinkClick r:id="rId4"/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2533809"/>
            <a:ext cx="4041775" cy="3233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499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Padlet</a:t>
            </a:r>
            <a:r>
              <a:rPr lang="en-US" dirty="0" smtClean="0"/>
              <a:t>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32 Interesting Ways to Use </a:t>
            </a:r>
            <a:r>
              <a:rPr lang="en-US" dirty="0" err="1" smtClean="0">
                <a:hlinkClick r:id="rId3"/>
              </a:rPr>
              <a:t>Padlet</a:t>
            </a:r>
            <a:r>
              <a:rPr lang="en-US" dirty="0" smtClean="0">
                <a:hlinkClick r:id="rId3"/>
              </a:rPr>
              <a:t> in the Classroom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Classroom 21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20 Useful Ways to Use </a:t>
            </a:r>
            <a:r>
              <a:rPr lang="en-US" dirty="0" err="1" smtClean="0">
                <a:hlinkClick r:id="rId5"/>
              </a:rPr>
              <a:t>Padlet</a:t>
            </a:r>
            <a:r>
              <a:rPr lang="en-US" dirty="0" smtClean="0">
                <a:hlinkClick r:id="rId5"/>
              </a:rPr>
              <a:t> in Class 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88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Bravenet</a:t>
            </a:r>
            <a:r>
              <a:rPr lang="en-US" dirty="0" smtClean="0"/>
              <a:t> Guestbook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used in many of the same ways as </a:t>
            </a:r>
            <a:r>
              <a:rPr lang="en-US" dirty="0" err="1" smtClean="0"/>
              <a:t>Padlet</a:t>
            </a:r>
            <a:endParaRPr lang="en-US" dirty="0" smtClean="0"/>
          </a:p>
          <a:p>
            <a:r>
              <a:rPr lang="en-US" dirty="0" smtClean="0"/>
              <a:t>Easier to set up and manage?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75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Add a Script Window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Video tutorial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06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Let’s take a peek at your websites: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Bring your website up on your desktop.</a:t>
            </a:r>
          </a:p>
          <a:p>
            <a:r>
              <a:rPr lang="en-US" dirty="0" smtClean="0"/>
              <a:t>Tour the room, looking at your colleagues’ work.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44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Closing Activity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Bluster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518" y="2438400"/>
            <a:ext cx="3547682" cy="3455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4648200" y="2362200"/>
            <a:ext cx="4041775" cy="3951288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Partner Up</a:t>
            </a:r>
          </a:p>
          <a:p>
            <a:r>
              <a:rPr lang="en-US" dirty="0" smtClean="0"/>
              <a:t>Only 1 iPad per pair is needed</a:t>
            </a:r>
          </a:p>
          <a:p>
            <a:r>
              <a:rPr lang="en-US" dirty="0" smtClean="0"/>
              <a:t>Find the “Bluster” app</a:t>
            </a:r>
          </a:p>
          <a:p>
            <a:r>
              <a:rPr lang="en-US" dirty="0" smtClean="0"/>
              <a:t>Read the “How to Play” section</a:t>
            </a:r>
          </a:p>
          <a:p>
            <a:r>
              <a:rPr lang="en-US" dirty="0" smtClean="0"/>
              <a:t>Click on “Play” </a:t>
            </a:r>
          </a:p>
          <a:p>
            <a:r>
              <a:rPr lang="en-US" dirty="0" smtClean="0"/>
              <a:t>Choose “Versus”, pick a level &amp; category</a:t>
            </a:r>
          </a:p>
          <a:p>
            <a:r>
              <a:rPr lang="en-US" dirty="0" smtClean="0"/>
              <a:t>Have fun!</a:t>
            </a:r>
          </a:p>
        </p:txBody>
      </p:sp>
    </p:spTree>
    <p:extLst>
      <p:ext uri="{BB962C8B-B14F-4D97-AF65-F5344CB8AC3E}">
        <p14:creationId xmlns:p14="http://schemas.microsoft.com/office/powerpoint/2010/main" val="306050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Why use Bluster in the classroom?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Students can learn to work cooperatively playing in Team mode or competitively playing in Versus mode.</a:t>
            </a:r>
          </a:p>
          <a:p>
            <a:r>
              <a:rPr lang="en-US" dirty="0" smtClean="0"/>
              <a:t>3 levels </a:t>
            </a:r>
            <a:r>
              <a:rPr lang="en-US" dirty="0"/>
              <a:t>of play challenge learners at a wide range of levels, </a:t>
            </a: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iPad screen works beautifully as a fun table-top game. </a:t>
            </a:r>
            <a:endParaRPr lang="en-US" dirty="0" smtClean="0"/>
          </a:p>
          <a:p>
            <a:r>
              <a:rPr lang="en-US" dirty="0" smtClean="0"/>
              <a:t>Kids </a:t>
            </a:r>
            <a:r>
              <a:rPr lang="en-US" dirty="0"/>
              <a:t>can learn to recognize rhyming words, homophones, synonyms, adjectives, prefixes, and suffixes. </a:t>
            </a:r>
            <a:endParaRPr lang="en-US" dirty="0" smtClean="0"/>
          </a:p>
          <a:p>
            <a:r>
              <a:rPr lang="en-US" dirty="0" smtClean="0"/>
              <a:t>Students will </a:t>
            </a:r>
            <a:r>
              <a:rPr lang="en-US" dirty="0"/>
              <a:t>strengthen vocabulary skills through exposure to 800 </a:t>
            </a:r>
            <a:r>
              <a:rPr lang="en-US" dirty="0" smtClean="0"/>
              <a:t>words</a:t>
            </a:r>
          </a:p>
        </p:txBody>
      </p:sp>
    </p:spTree>
    <p:extLst>
      <p:ext uri="{BB962C8B-B14F-4D97-AF65-F5344CB8AC3E}">
        <p14:creationId xmlns:p14="http://schemas.microsoft.com/office/powerpoint/2010/main" val="231770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Ice Breaker </a:t>
            </a:r>
          </a:p>
          <a:p>
            <a:r>
              <a:rPr lang="en-US" dirty="0" smtClean="0"/>
              <a:t>Adding a website shortcut to your home screen</a:t>
            </a:r>
          </a:p>
          <a:p>
            <a:r>
              <a:rPr lang="en-US" dirty="0" smtClean="0"/>
              <a:t>Talking Pictures app</a:t>
            </a:r>
          </a:p>
          <a:p>
            <a:r>
              <a:rPr lang="en-US" dirty="0" smtClean="0"/>
              <a:t>Stop-motion Animation app</a:t>
            </a:r>
          </a:p>
          <a:p>
            <a:r>
              <a:rPr lang="en-US" dirty="0"/>
              <a:t>View your websites</a:t>
            </a:r>
          </a:p>
          <a:p>
            <a:r>
              <a:rPr lang="en-US" dirty="0"/>
              <a:t>Get Students to Interact with your site (cont’d</a:t>
            </a:r>
            <a:r>
              <a:rPr lang="en-US" dirty="0" smtClean="0"/>
              <a:t>.)</a:t>
            </a:r>
          </a:p>
          <a:p>
            <a:r>
              <a:rPr lang="en-US" dirty="0" smtClean="0"/>
              <a:t>Website maintenance</a:t>
            </a:r>
          </a:p>
          <a:p>
            <a:r>
              <a:rPr lang="en-US" dirty="0" smtClean="0"/>
              <a:t>Closing Activity</a:t>
            </a:r>
          </a:p>
        </p:txBody>
      </p:sp>
    </p:spTree>
    <p:extLst>
      <p:ext uri="{BB962C8B-B14F-4D97-AF65-F5344CB8AC3E}">
        <p14:creationId xmlns:p14="http://schemas.microsoft.com/office/powerpoint/2010/main" val="209736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Ice Breaker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Sushi Scramble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" y="2743200"/>
            <a:ext cx="3657599" cy="3657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648200" y="2438400"/>
            <a:ext cx="4041775" cy="3951288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 smtClean="0"/>
              <a:t>This game is for 2-4 people, BUT we just want you to play with a partner today.</a:t>
            </a:r>
          </a:p>
          <a:p>
            <a:r>
              <a:rPr lang="en-US" dirty="0" smtClean="0"/>
              <a:t>One of you </a:t>
            </a:r>
            <a:r>
              <a:rPr lang="en-US" dirty="0"/>
              <a:t>g</a:t>
            </a:r>
            <a:r>
              <a:rPr lang="en-US" dirty="0" smtClean="0"/>
              <a:t>rab an iPad from the front table.</a:t>
            </a:r>
          </a:p>
          <a:p>
            <a:r>
              <a:rPr lang="en-US" dirty="0" smtClean="0"/>
              <a:t>Find the Sushi Scramble App and play.</a:t>
            </a:r>
          </a:p>
          <a:p>
            <a:r>
              <a:rPr lang="en-US" dirty="0"/>
              <a:t>Collect letters from the circling sushi boats, and build words to serve hungry sushi-eaters and score </a:t>
            </a:r>
            <a:r>
              <a:rPr lang="en-US" dirty="0" smtClean="0"/>
              <a:t>points.</a:t>
            </a:r>
          </a:p>
        </p:txBody>
      </p:sp>
    </p:spTree>
    <p:extLst>
      <p:ext uri="{BB962C8B-B14F-4D97-AF65-F5344CB8AC3E}">
        <p14:creationId xmlns:p14="http://schemas.microsoft.com/office/powerpoint/2010/main" val="85157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Why use Sushi Scramble in the classroom?: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Cooperative </a:t>
            </a:r>
            <a:r>
              <a:rPr lang="en-US" dirty="0"/>
              <a:t>or competitive practice </a:t>
            </a:r>
            <a:r>
              <a:rPr lang="en-US" dirty="0" smtClean="0"/>
              <a:t>forming </a:t>
            </a:r>
            <a:r>
              <a:rPr lang="en-US" dirty="0"/>
              <a:t>words from random groups of letter </a:t>
            </a:r>
            <a:r>
              <a:rPr lang="en-US" dirty="0" smtClean="0"/>
              <a:t>tiles</a:t>
            </a:r>
          </a:p>
          <a:p>
            <a:r>
              <a:rPr lang="en-US" dirty="0" smtClean="0"/>
              <a:t>Multiple </a:t>
            </a:r>
            <a:r>
              <a:rPr lang="en-US" dirty="0"/>
              <a:t>players can use the same iPad at the same time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Players can </a:t>
            </a:r>
            <a:r>
              <a:rPr lang="en-US" dirty="0"/>
              <a:t>a</a:t>
            </a:r>
            <a:r>
              <a:rPr lang="en-US" dirty="0" smtClean="0"/>
              <a:t>pply phonics and spelling skills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Read about all 9 </a:t>
            </a:r>
            <a:r>
              <a:rPr lang="en-US" dirty="0" err="1" smtClean="0"/>
              <a:t>SylvanPlay</a:t>
            </a:r>
            <a:r>
              <a:rPr lang="en-US" dirty="0" smtClean="0"/>
              <a:t> free Educational apps </a:t>
            </a:r>
            <a:r>
              <a:rPr lang="en-US" dirty="0" smtClean="0">
                <a:hlinkClick r:id="rId2"/>
              </a:rPr>
              <a:t>here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2362200" y="4572000"/>
            <a:ext cx="396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495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Add a Website Shortcut to Your Home Screen (aka Web Clip)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525963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r>
              <a:rPr lang="en-US" dirty="0" smtClean="0"/>
              <a:t>Using Safari, go to the website you are going to use. In this case</a:t>
            </a:r>
            <a:r>
              <a:rPr lang="en-US" smtClean="0"/>
              <a:t>, </a:t>
            </a:r>
            <a:r>
              <a:rPr lang="en-US" smtClean="0"/>
              <a:t>www.arkive.org</a:t>
            </a:r>
            <a:endParaRPr lang="en-US" dirty="0" smtClean="0"/>
          </a:p>
          <a:p>
            <a:r>
              <a:rPr lang="en-US" dirty="0" smtClean="0"/>
              <a:t>In the upper right hand corner, click on the share button </a:t>
            </a:r>
          </a:p>
          <a:p>
            <a:r>
              <a:rPr lang="en-US" dirty="0" smtClean="0"/>
              <a:t>Click on the Add to Home Screen button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682909"/>
            <a:ext cx="2586235" cy="3238182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V="1">
            <a:off x="3636818" y="2057400"/>
            <a:ext cx="2763982" cy="274971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4191000" y="4648200"/>
            <a:ext cx="1981200" cy="10668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43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Add a Website Shortcut to Your Home Screen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525963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endParaRPr lang="en-US" dirty="0" smtClean="0"/>
          </a:p>
          <a:p>
            <a:r>
              <a:rPr lang="en-US" dirty="0" smtClean="0"/>
              <a:t>Tap to edit the icon name.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Tap Add to create the Web Clip.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905000"/>
            <a:ext cx="3581019" cy="327514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2133600" y="2971800"/>
            <a:ext cx="3505200" cy="57077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276600" y="3048000"/>
            <a:ext cx="4419600" cy="22860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958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Stop-Motion Animation app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6576" y="2209801"/>
            <a:ext cx="3883024" cy="3883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533401" y="1535113"/>
            <a:ext cx="8153400" cy="639762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Lego Movie Maker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U</a:t>
            </a:r>
            <a:r>
              <a:rPr lang="en-US" dirty="0" smtClean="0"/>
              <a:t>ses </a:t>
            </a:r>
            <a:r>
              <a:rPr lang="en-US" dirty="0"/>
              <a:t>stop-motion animation to let aspiring filmmakers of all ages create their own movies </a:t>
            </a:r>
            <a:endParaRPr lang="en-US" dirty="0" smtClean="0"/>
          </a:p>
          <a:p>
            <a:r>
              <a:rPr lang="en-US" dirty="0"/>
              <a:t>S</a:t>
            </a:r>
            <a:r>
              <a:rPr lang="en-US" dirty="0" smtClean="0"/>
              <a:t>imple </a:t>
            </a:r>
            <a:r>
              <a:rPr lang="en-US" dirty="0"/>
              <a:t>enough for </a:t>
            </a:r>
            <a:r>
              <a:rPr lang="en-US" dirty="0" smtClean="0"/>
              <a:t>young kids </a:t>
            </a:r>
            <a:r>
              <a:rPr lang="en-US" dirty="0"/>
              <a:t>to </a:t>
            </a:r>
            <a:r>
              <a:rPr lang="en-US" dirty="0" smtClean="0"/>
              <a:t>enjoy</a:t>
            </a:r>
          </a:p>
          <a:p>
            <a:r>
              <a:rPr lang="en-US" dirty="0"/>
              <a:t>C</a:t>
            </a:r>
            <a:r>
              <a:rPr lang="en-US" dirty="0" smtClean="0"/>
              <a:t>apable </a:t>
            </a:r>
            <a:r>
              <a:rPr lang="en-US" dirty="0"/>
              <a:t>enough to meet the expectations of older </a:t>
            </a:r>
            <a:r>
              <a:rPr lang="en-US" dirty="0" smtClean="0"/>
              <a:t>kids. </a:t>
            </a:r>
          </a:p>
          <a:p>
            <a:r>
              <a:rPr lang="en-US" dirty="0" smtClean="0"/>
              <a:t>Allows user to capture images,  add </a:t>
            </a:r>
            <a:r>
              <a:rPr lang="en-US" dirty="0"/>
              <a:t>titles, dialog, or even sound effects and photo filters </a:t>
            </a:r>
            <a:endParaRPr lang="en-US" dirty="0" smtClean="0"/>
          </a:p>
          <a:p>
            <a:r>
              <a:rPr lang="en-US" dirty="0"/>
              <a:t>M</a:t>
            </a:r>
            <a:r>
              <a:rPr lang="en-US" dirty="0" smtClean="0"/>
              <a:t>akes </a:t>
            </a:r>
            <a:r>
              <a:rPr lang="en-US" dirty="0"/>
              <a:t>all necessary actions incredibly easy, while keeping advanced capabilities just a tap </a:t>
            </a:r>
            <a:r>
              <a:rPr lang="en-US" dirty="0" smtClean="0"/>
              <a:t>away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0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Ways to use Lego Movie Maker in the Classroom: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Social Studies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en-US" dirty="0"/>
              <a:t>Create “living” dioramas, no more shoe boxes!</a:t>
            </a:r>
          </a:p>
          <a:p>
            <a:pPr lvl="0"/>
            <a:r>
              <a:rPr lang="en-US" dirty="0"/>
              <a:t>Create “living” maps which can depict anything from population movements to changing war boundaries.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Math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Illustrate a math equation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56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Ways to use Lego Movie Maker in the classroom: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Reading: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Chose </a:t>
            </a:r>
            <a:r>
              <a:rPr lang="en-US" dirty="0"/>
              <a:t>a chapter or scene from a book or story the students are reading to re-create.</a:t>
            </a:r>
          </a:p>
          <a:p>
            <a:pPr lvl="0"/>
            <a:r>
              <a:rPr lang="en-US" dirty="0"/>
              <a:t>Ask students to recreate the climax of a story.</a:t>
            </a:r>
          </a:p>
          <a:p>
            <a:pPr lvl="0"/>
            <a:r>
              <a:rPr lang="en-US" dirty="0"/>
              <a:t> Give students a vocabulary word- have them create a scene that describes the word without using the actual word in the movie – other students can “guess” the word they used.</a:t>
            </a:r>
          </a:p>
          <a:p>
            <a:pPr lvl="0"/>
            <a:r>
              <a:rPr lang="en-US" dirty="0"/>
              <a:t>Personification- ask students to personify inanimate objects (make scissors walk, make your desk talk, etc.)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Science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/>
              <a:t>If you are growing plants in your room, have the students create a movie by taking a picture of the plant every day.  When the movie is complete you will have a movie of the life cycle of the plant.  You can also have the students label the different life cycles using the text editor in the application.</a:t>
            </a:r>
          </a:p>
          <a:p>
            <a:pPr lvl="0"/>
            <a:r>
              <a:rPr lang="en-US" dirty="0"/>
              <a:t>Students can create a movie depicting the solar system, including the movements of the planets and moons.</a:t>
            </a:r>
          </a:p>
          <a:p>
            <a:pPr lvl="0"/>
            <a:r>
              <a:rPr lang="en-US" dirty="0"/>
              <a:t>Any “building” activity can be recorded using the application such as work with K-</a:t>
            </a:r>
            <a:r>
              <a:rPr lang="en-US" dirty="0" err="1"/>
              <a:t>Nex</a:t>
            </a:r>
            <a:r>
              <a:rPr lang="en-US" dirty="0"/>
              <a:t> kits.</a:t>
            </a:r>
          </a:p>
        </p:txBody>
      </p:sp>
    </p:spTree>
    <p:extLst>
      <p:ext uri="{BB962C8B-B14F-4D97-AF65-F5344CB8AC3E}">
        <p14:creationId xmlns:p14="http://schemas.microsoft.com/office/powerpoint/2010/main" val="85244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1720</TotalTime>
  <Words>897</Words>
  <Application>Microsoft Office PowerPoint</Application>
  <PresentationFormat>On-screen Show (4:3)</PresentationFormat>
  <Paragraphs>115</Paragraphs>
  <Slides>19</Slides>
  <Notes>1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iPad Appy Hour</vt:lpstr>
      <vt:lpstr>Agenda</vt:lpstr>
      <vt:lpstr>Ice Breaker</vt:lpstr>
      <vt:lpstr>Why use Sushi Scramble in the classroom?:</vt:lpstr>
      <vt:lpstr>Add a Website Shortcut to Your Home Screen (aka Web Clip)</vt:lpstr>
      <vt:lpstr>Add a Website Shortcut to Your Home Screen (continued)</vt:lpstr>
      <vt:lpstr>Stop-Motion Animation app</vt:lpstr>
      <vt:lpstr>Ways to use Lego Movie Maker in the Classroom:</vt:lpstr>
      <vt:lpstr>Ways to use Lego Movie Maker in the classroom:</vt:lpstr>
      <vt:lpstr>Talking Pictures App</vt:lpstr>
      <vt:lpstr>Chatterpix cont’d.</vt:lpstr>
      <vt:lpstr>Get Students to Interact with your Website</vt:lpstr>
      <vt:lpstr>Padlet</vt:lpstr>
      <vt:lpstr>Padlet continued</vt:lpstr>
      <vt:lpstr>Bravenet Guestbook</vt:lpstr>
      <vt:lpstr>How to Add a Script Window</vt:lpstr>
      <vt:lpstr>Let’s take a peek at your websites:</vt:lpstr>
      <vt:lpstr>Closing Activity</vt:lpstr>
      <vt:lpstr>Why use Bluster in the classroom?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iPad Appy Hour</dc:title>
  <dc:creator>lmills</dc:creator>
  <cp:lastModifiedBy>Lori Mills</cp:lastModifiedBy>
  <cp:revision>81</cp:revision>
  <dcterms:created xsi:type="dcterms:W3CDTF">2015-04-07T23:11:08Z</dcterms:created>
  <dcterms:modified xsi:type="dcterms:W3CDTF">2015-11-10T20:08:02Z</dcterms:modified>
</cp:coreProperties>
</file>